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59" r:id="rId5"/>
    <p:sldId id="271" r:id="rId6"/>
    <p:sldId id="272" r:id="rId7"/>
    <p:sldId id="273" r:id="rId8"/>
    <p:sldId id="276" r:id="rId9"/>
    <p:sldId id="275" r:id="rId10"/>
    <p:sldId id="277" r:id="rId11"/>
    <p:sldId id="27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8" d="100"/>
          <a:sy n="78" d="100"/>
        </p:scale>
        <p:origin x="-1170" y="-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01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39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125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98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34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108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94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553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419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56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CAC5E-95A8-4129-A367-CAAD238B59F4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55747-9E2A-4675-B5EA-320DD047B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5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7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42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7" t="80552" r="62266" b="9044"/>
          <a:stretch/>
        </p:blipFill>
        <p:spPr bwMode="auto">
          <a:xfrm>
            <a:off x="2431253" y="1382740"/>
            <a:ext cx="5249917" cy="211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99652" y="614855"/>
            <a:ext cx="362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Homework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31253" y="423969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Сфотографировать  и отправить на эл. адрес 29_farvaeva@mail.ru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9643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4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3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8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6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7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5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2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9</Words>
  <Application>Microsoft Office PowerPoint</Application>
  <PresentationFormat>Произвольный</PresentationFormat>
  <Paragraphs>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user2</cp:lastModifiedBy>
  <cp:revision>28</cp:revision>
  <dcterms:created xsi:type="dcterms:W3CDTF">2014-10-16T15:39:22Z</dcterms:created>
  <dcterms:modified xsi:type="dcterms:W3CDTF">2020-05-17T20:00:18Z</dcterms:modified>
</cp:coreProperties>
</file>